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57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42AA44-7125-4517-A6CE-031806662796}" v="522" dt="2023-06-08T11:20:53.0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0D66B7-3E89-451A-BCA8-F6490DCF7FC5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ru-RU"/>
        </a:p>
      </dgm:t>
    </dgm:pt>
    <dgm:pt modelId="{96D570FE-2874-4916-95B5-08AEE073F498}">
      <dgm:prSet phldrT="[Текст]" phldr="0"/>
      <dgm:spPr/>
      <dgm:t>
        <a:bodyPr/>
        <a:lstStyle/>
        <a:p>
          <a:pPr rtl="0"/>
          <a:r>
            <a:rPr lang="ru-RU" b="0" dirty="0">
              <a:latin typeface="+mn-lt"/>
              <a:ea typeface="+mn-lt"/>
              <a:cs typeface="+mn-lt"/>
            </a:rPr>
            <a:t>База данных </a:t>
          </a:r>
          <a:r>
            <a:rPr lang="ru-RU" b="0" dirty="0" err="1">
              <a:latin typeface="+mn-lt"/>
              <a:ea typeface="+mn-lt"/>
              <a:cs typeface="+mn-lt"/>
            </a:rPr>
            <a:t>Firebase</a:t>
          </a:r>
          <a:endParaRPr lang="ru-RU" b="0" dirty="0">
            <a:latin typeface="+mn-lt"/>
            <a:ea typeface="+mn-lt"/>
            <a:cs typeface="+mn-lt"/>
          </a:endParaRPr>
        </a:p>
      </dgm:t>
    </dgm:pt>
    <dgm:pt modelId="{D9345353-E757-4786-B69A-8E4F39B815A3}" type="parTrans" cxnId="{420F58AF-86CB-435A-928B-582BFB93DCC7}">
      <dgm:prSet/>
      <dgm:spPr/>
      <dgm:t>
        <a:bodyPr/>
        <a:lstStyle/>
        <a:p>
          <a:endParaRPr lang="ru-RU"/>
        </a:p>
      </dgm:t>
    </dgm:pt>
    <dgm:pt modelId="{3854F787-B52B-4A3A-BF7A-F3B99107BB73}" type="sibTrans" cxnId="{420F58AF-86CB-435A-928B-582BFB93DCC7}">
      <dgm:prSet/>
      <dgm:spPr/>
      <dgm:t>
        <a:bodyPr/>
        <a:lstStyle/>
        <a:p>
          <a:endParaRPr lang="ru-RU"/>
        </a:p>
      </dgm:t>
    </dgm:pt>
    <dgm:pt modelId="{68BD73A8-B8A7-45AB-B4A7-222DBCD205C4}">
      <dgm:prSet phldrT="[Текст]" phldr="0"/>
      <dgm:spPr/>
      <dgm:t>
        <a:bodyPr/>
        <a:lstStyle/>
        <a:p>
          <a:r>
            <a:rPr lang="ru-RU" b="0" dirty="0" err="1">
              <a:latin typeface="+mn-lt"/>
              <a:ea typeface="+mn-lt"/>
              <a:cs typeface="+mn-lt"/>
            </a:rPr>
            <a:t>Stepdetector</a:t>
          </a:r>
          <a:endParaRPr lang="ru-RU" b="0" dirty="0">
            <a:latin typeface="+mn-lt"/>
            <a:ea typeface="+mn-lt"/>
            <a:cs typeface="+mn-lt"/>
          </a:endParaRPr>
        </a:p>
      </dgm:t>
    </dgm:pt>
    <dgm:pt modelId="{89E95356-D462-4576-824F-75FD9055BD90}" type="parTrans" cxnId="{26B4FF0E-A685-4A14-9372-D79BC5C239D0}">
      <dgm:prSet/>
      <dgm:spPr/>
      <dgm:t>
        <a:bodyPr/>
        <a:lstStyle/>
        <a:p>
          <a:endParaRPr lang="ru-RU"/>
        </a:p>
      </dgm:t>
    </dgm:pt>
    <dgm:pt modelId="{5683DB3B-2321-41A7-B727-272288E31C69}" type="sibTrans" cxnId="{26B4FF0E-A685-4A14-9372-D79BC5C239D0}">
      <dgm:prSet/>
      <dgm:spPr/>
      <dgm:t>
        <a:bodyPr/>
        <a:lstStyle/>
        <a:p>
          <a:endParaRPr lang="ru-RU"/>
        </a:p>
      </dgm:t>
    </dgm:pt>
    <dgm:pt modelId="{A815CF7E-94F4-4D45-A572-65187407062D}">
      <dgm:prSet phldrT="[Текст]" phldr="0"/>
      <dgm:spPr/>
      <dgm:t>
        <a:bodyPr/>
        <a:lstStyle/>
        <a:p>
          <a:pPr rtl="0"/>
          <a:r>
            <a:rPr lang="ru-RU" b="0" dirty="0" err="1">
              <a:latin typeface="+mn-lt"/>
              <a:ea typeface="+mn-lt"/>
              <a:cs typeface="+mn-lt"/>
            </a:rPr>
            <a:t>Адаптары</a:t>
          </a:r>
          <a:endParaRPr lang="ru-RU" b="0" dirty="0">
            <a:latin typeface="+mn-lt"/>
            <a:ea typeface="+mn-lt"/>
            <a:cs typeface="+mn-lt"/>
          </a:endParaRPr>
        </a:p>
      </dgm:t>
    </dgm:pt>
    <dgm:pt modelId="{F4401223-D549-44C5-9CEB-2DCC93BF2C88}" type="parTrans" cxnId="{2954DB85-FAEC-4263-B9FE-0DB8FAE09C36}">
      <dgm:prSet/>
      <dgm:spPr/>
      <dgm:t>
        <a:bodyPr/>
        <a:lstStyle/>
        <a:p>
          <a:endParaRPr lang="ru-RU"/>
        </a:p>
      </dgm:t>
    </dgm:pt>
    <dgm:pt modelId="{0EF3F3D8-5174-4A86-98F9-DCC134A51315}" type="sibTrans" cxnId="{2954DB85-FAEC-4263-B9FE-0DB8FAE09C36}">
      <dgm:prSet/>
      <dgm:spPr/>
      <dgm:t>
        <a:bodyPr/>
        <a:lstStyle/>
        <a:p>
          <a:endParaRPr lang="ru-RU"/>
        </a:p>
      </dgm:t>
    </dgm:pt>
    <dgm:pt modelId="{1364DBC4-7AC9-4FAB-9ED4-ED434D3217F7}">
      <dgm:prSet phldrT="[Текст]" phldr="0"/>
      <dgm:spPr/>
      <dgm:t>
        <a:bodyPr/>
        <a:lstStyle/>
        <a:p>
          <a:r>
            <a:rPr lang="ru-RU" b="0" dirty="0">
              <a:latin typeface="+mn-lt"/>
              <a:ea typeface="+mn-lt"/>
              <a:cs typeface="+mn-lt"/>
            </a:rPr>
            <a:t>Фрагменты</a:t>
          </a:r>
        </a:p>
      </dgm:t>
    </dgm:pt>
    <dgm:pt modelId="{318B916D-CC14-4F31-9A97-8C6644A8058B}" type="parTrans" cxnId="{29A653BB-DC69-467A-9DD5-54A8B410DA59}">
      <dgm:prSet/>
      <dgm:spPr/>
      <dgm:t>
        <a:bodyPr/>
        <a:lstStyle/>
        <a:p>
          <a:endParaRPr lang="ru-RU"/>
        </a:p>
      </dgm:t>
    </dgm:pt>
    <dgm:pt modelId="{8B4DF117-9FAE-4AE7-ACBA-3E375095E00B}" type="sibTrans" cxnId="{29A653BB-DC69-467A-9DD5-54A8B410DA59}">
      <dgm:prSet/>
      <dgm:spPr/>
      <dgm:t>
        <a:bodyPr/>
        <a:lstStyle/>
        <a:p>
          <a:endParaRPr lang="ru-RU"/>
        </a:p>
      </dgm:t>
    </dgm:pt>
    <dgm:pt modelId="{6D47C614-94ED-4104-A5D3-F9394035FEF8}">
      <dgm:prSet phldr="0"/>
      <dgm:spPr/>
      <dgm:t>
        <a:bodyPr/>
        <a:lstStyle/>
        <a:p>
          <a:pPr rtl="0"/>
          <a:r>
            <a:rPr lang="ru-RU" b="0" dirty="0">
              <a:latin typeface="+mn-lt"/>
              <a:ea typeface="+mn-lt"/>
              <a:cs typeface="+mn-lt"/>
            </a:rPr>
            <a:t>Диалоговые окна</a:t>
          </a:r>
        </a:p>
      </dgm:t>
    </dgm:pt>
    <dgm:pt modelId="{B30A43BA-9C69-44BF-A348-2684CB0AEB9C}" type="parTrans" cxnId="{24ACE295-FA4B-4ADD-A2AA-B1B0E548221F}">
      <dgm:prSet/>
      <dgm:spPr/>
    </dgm:pt>
    <dgm:pt modelId="{0DED3190-7EA2-4666-81BC-CA148114AE71}" type="sibTrans" cxnId="{24ACE295-FA4B-4ADD-A2AA-B1B0E548221F}">
      <dgm:prSet/>
      <dgm:spPr/>
    </dgm:pt>
    <dgm:pt modelId="{F95571D6-D9E9-479E-98E1-D4C5017F8A0B}" type="pres">
      <dgm:prSet presAssocID="{270D66B7-3E89-451A-BCA8-F6490DCF7FC5}" presName="vert0" presStyleCnt="0">
        <dgm:presLayoutVars>
          <dgm:dir/>
          <dgm:animOne val="branch"/>
          <dgm:animLvl val="lvl"/>
        </dgm:presLayoutVars>
      </dgm:prSet>
      <dgm:spPr/>
    </dgm:pt>
    <dgm:pt modelId="{2715B9DD-548E-4E1D-8903-3D55D99549CC}" type="pres">
      <dgm:prSet presAssocID="{96D570FE-2874-4916-95B5-08AEE073F498}" presName="thickLine" presStyleLbl="alignNode1" presStyleIdx="0" presStyleCnt="5"/>
      <dgm:spPr/>
    </dgm:pt>
    <dgm:pt modelId="{E58444A5-8602-43D1-8E22-1AFF18CA9618}" type="pres">
      <dgm:prSet presAssocID="{96D570FE-2874-4916-95B5-08AEE073F498}" presName="horz1" presStyleCnt="0"/>
      <dgm:spPr/>
    </dgm:pt>
    <dgm:pt modelId="{567F9CD5-4105-4B3E-9800-8CFAE73D5292}" type="pres">
      <dgm:prSet presAssocID="{96D570FE-2874-4916-95B5-08AEE073F498}" presName="tx1" presStyleLbl="revTx" presStyleIdx="0" presStyleCnt="5"/>
      <dgm:spPr/>
    </dgm:pt>
    <dgm:pt modelId="{7245E90E-C941-4F79-8E69-E6506091ACBE}" type="pres">
      <dgm:prSet presAssocID="{96D570FE-2874-4916-95B5-08AEE073F498}" presName="vert1" presStyleCnt="0"/>
      <dgm:spPr/>
    </dgm:pt>
    <dgm:pt modelId="{018997C5-77DD-4471-A418-EFB95F8EE9AA}" type="pres">
      <dgm:prSet presAssocID="{68BD73A8-B8A7-45AB-B4A7-222DBCD205C4}" presName="thickLine" presStyleLbl="alignNode1" presStyleIdx="1" presStyleCnt="5"/>
      <dgm:spPr/>
    </dgm:pt>
    <dgm:pt modelId="{BC53E5AB-4598-4C71-A60B-4963AB949638}" type="pres">
      <dgm:prSet presAssocID="{68BD73A8-B8A7-45AB-B4A7-222DBCD205C4}" presName="horz1" presStyleCnt="0"/>
      <dgm:spPr/>
    </dgm:pt>
    <dgm:pt modelId="{802CB184-0B8F-4978-BC69-4D4D76751380}" type="pres">
      <dgm:prSet presAssocID="{68BD73A8-B8A7-45AB-B4A7-222DBCD205C4}" presName="tx1" presStyleLbl="revTx" presStyleIdx="1" presStyleCnt="5"/>
      <dgm:spPr/>
    </dgm:pt>
    <dgm:pt modelId="{7C09E578-949D-4234-B61D-04269E670470}" type="pres">
      <dgm:prSet presAssocID="{68BD73A8-B8A7-45AB-B4A7-222DBCD205C4}" presName="vert1" presStyleCnt="0"/>
      <dgm:spPr/>
    </dgm:pt>
    <dgm:pt modelId="{99562FCF-4DDA-492A-AC35-8C5E5CD82742}" type="pres">
      <dgm:prSet presAssocID="{A815CF7E-94F4-4D45-A572-65187407062D}" presName="thickLine" presStyleLbl="alignNode1" presStyleIdx="2" presStyleCnt="5"/>
      <dgm:spPr/>
    </dgm:pt>
    <dgm:pt modelId="{4A3B4580-E65A-48CB-BB58-AA5B59575BA5}" type="pres">
      <dgm:prSet presAssocID="{A815CF7E-94F4-4D45-A572-65187407062D}" presName="horz1" presStyleCnt="0"/>
      <dgm:spPr/>
    </dgm:pt>
    <dgm:pt modelId="{E7777EEF-E32D-44FD-8F54-4AA1F3BF081F}" type="pres">
      <dgm:prSet presAssocID="{A815CF7E-94F4-4D45-A572-65187407062D}" presName="tx1" presStyleLbl="revTx" presStyleIdx="2" presStyleCnt="5"/>
      <dgm:spPr/>
    </dgm:pt>
    <dgm:pt modelId="{0EC6D52E-866E-48CE-AC12-9EF4533491EE}" type="pres">
      <dgm:prSet presAssocID="{A815CF7E-94F4-4D45-A572-65187407062D}" presName="vert1" presStyleCnt="0"/>
      <dgm:spPr/>
    </dgm:pt>
    <dgm:pt modelId="{4E1F02A5-172B-4762-822F-DC1706A57CBB}" type="pres">
      <dgm:prSet presAssocID="{6D47C614-94ED-4104-A5D3-F9394035FEF8}" presName="thickLine" presStyleLbl="alignNode1" presStyleIdx="3" presStyleCnt="5"/>
      <dgm:spPr/>
    </dgm:pt>
    <dgm:pt modelId="{8F5039E6-0E48-437E-8DB8-F6E791C5B734}" type="pres">
      <dgm:prSet presAssocID="{6D47C614-94ED-4104-A5D3-F9394035FEF8}" presName="horz1" presStyleCnt="0"/>
      <dgm:spPr/>
    </dgm:pt>
    <dgm:pt modelId="{A2B30E9B-1348-4C5F-8660-33EA86EFC13A}" type="pres">
      <dgm:prSet presAssocID="{6D47C614-94ED-4104-A5D3-F9394035FEF8}" presName="tx1" presStyleLbl="revTx" presStyleIdx="3" presStyleCnt="5"/>
      <dgm:spPr/>
    </dgm:pt>
    <dgm:pt modelId="{B87BB499-02D9-4444-9871-60517B78DF90}" type="pres">
      <dgm:prSet presAssocID="{6D47C614-94ED-4104-A5D3-F9394035FEF8}" presName="vert1" presStyleCnt="0"/>
      <dgm:spPr/>
    </dgm:pt>
    <dgm:pt modelId="{4B49113B-ACE2-4C87-8F18-99491D92BA1E}" type="pres">
      <dgm:prSet presAssocID="{1364DBC4-7AC9-4FAB-9ED4-ED434D3217F7}" presName="thickLine" presStyleLbl="alignNode1" presStyleIdx="4" presStyleCnt="5"/>
      <dgm:spPr/>
    </dgm:pt>
    <dgm:pt modelId="{366A4AB3-FE5F-4CD4-9349-3A44141EBF33}" type="pres">
      <dgm:prSet presAssocID="{1364DBC4-7AC9-4FAB-9ED4-ED434D3217F7}" presName="horz1" presStyleCnt="0"/>
      <dgm:spPr/>
    </dgm:pt>
    <dgm:pt modelId="{6929C79F-4E89-42F9-B3B6-B4D3CD6DF509}" type="pres">
      <dgm:prSet presAssocID="{1364DBC4-7AC9-4FAB-9ED4-ED434D3217F7}" presName="tx1" presStyleLbl="revTx" presStyleIdx="4" presStyleCnt="5"/>
      <dgm:spPr/>
    </dgm:pt>
    <dgm:pt modelId="{71909670-5440-4404-9688-F3EFCA9A4EAD}" type="pres">
      <dgm:prSet presAssocID="{1364DBC4-7AC9-4FAB-9ED4-ED434D3217F7}" presName="vert1" presStyleCnt="0"/>
      <dgm:spPr/>
    </dgm:pt>
  </dgm:ptLst>
  <dgm:cxnLst>
    <dgm:cxn modelId="{6CAD1308-E872-4D8B-B351-8BC68EE16D61}" type="presOf" srcId="{68BD73A8-B8A7-45AB-B4A7-222DBCD205C4}" destId="{802CB184-0B8F-4978-BC69-4D4D76751380}" srcOrd="0" destOrd="0" presId="urn:microsoft.com/office/officeart/2008/layout/LinedList"/>
    <dgm:cxn modelId="{26B4FF0E-A685-4A14-9372-D79BC5C239D0}" srcId="{270D66B7-3E89-451A-BCA8-F6490DCF7FC5}" destId="{68BD73A8-B8A7-45AB-B4A7-222DBCD205C4}" srcOrd="1" destOrd="0" parTransId="{89E95356-D462-4576-824F-75FD9055BD90}" sibTransId="{5683DB3B-2321-41A7-B727-272288E31C69}"/>
    <dgm:cxn modelId="{04609D42-AF44-4B33-B7C5-EC5740DBE0CD}" type="presOf" srcId="{A815CF7E-94F4-4D45-A572-65187407062D}" destId="{E7777EEF-E32D-44FD-8F54-4AA1F3BF081F}" srcOrd="0" destOrd="0" presId="urn:microsoft.com/office/officeart/2008/layout/LinedList"/>
    <dgm:cxn modelId="{38F03668-815A-46E6-8AB0-5DF032BEB8B3}" type="presOf" srcId="{96D570FE-2874-4916-95B5-08AEE073F498}" destId="{567F9CD5-4105-4B3E-9800-8CFAE73D5292}" srcOrd="0" destOrd="0" presId="urn:microsoft.com/office/officeart/2008/layout/LinedList"/>
    <dgm:cxn modelId="{2954DB85-FAEC-4263-B9FE-0DB8FAE09C36}" srcId="{270D66B7-3E89-451A-BCA8-F6490DCF7FC5}" destId="{A815CF7E-94F4-4D45-A572-65187407062D}" srcOrd="2" destOrd="0" parTransId="{F4401223-D549-44C5-9CEB-2DCC93BF2C88}" sibTransId="{0EF3F3D8-5174-4A86-98F9-DCC134A51315}"/>
    <dgm:cxn modelId="{24ACE295-FA4B-4ADD-A2AA-B1B0E548221F}" srcId="{270D66B7-3E89-451A-BCA8-F6490DCF7FC5}" destId="{6D47C614-94ED-4104-A5D3-F9394035FEF8}" srcOrd="3" destOrd="0" parTransId="{B30A43BA-9C69-44BF-A348-2684CB0AEB9C}" sibTransId="{0DED3190-7EA2-4666-81BC-CA148114AE71}"/>
    <dgm:cxn modelId="{B26D09AE-4704-4A6F-B2B0-EF029C70B281}" type="presOf" srcId="{270D66B7-3E89-451A-BCA8-F6490DCF7FC5}" destId="{F95571D6-D9E9-479E-98E1-D4C5017F8A0B}" srcOrd="0" destOrd="0" presId="urn:microsoft.com/office/officeart/2008/layout/LinedList"/>
    <dgm:cxn modelId="{420F58AF-86CB-435A-928B-582BFB93DCC7}" srcId="{270D66B7-3E89-451A-BCA8-F6490DCF7FC5}" destId="{96D570FE-2874-4916-95B5-08AEE073F498}" srcOrd="0" destOrd="0" parTransId="{D9345353-E757-4786-B69A-8E4F39B815A3}" sibTransId="{3854F787-B52B-4A3A-BF7A-F3B99107BB73}"/>
    <dgm:cxn modelId="{29A653BB-DC69-467A-9DD5-54A8B410DA59}" srcId="{270D66B7-3E89-451A-BCA8-F6490DCF7FC5}" destId="{1364DBC4-7AC9-4FAB-9ED4-ED434D3217F7}" srcOrd="4" destOrd="0" parTransId="{318B916D-CC14-4F31-9A97-8C6644A8058B}" sibTransId="{8B4DF117-9FAE-4AE7-ACBA-3E375095E00B}"/>
    <dgm:cxn modelId="{38DBEAE3-B91F-414A-ABE7-F6A7FA02D81F}" type="presOf" srcId="{6D47C614-94ED-4104-A5D3-F9394035FEF8}" destId="{A2B30E9B-1348-4C5F-8660-33EA86EFC13A}" srcOrd="0" destOrd="0" presId="urn:microsoft.com/office/officeart/2008/layout/LinedList"/>
    <dgm:cxn modelId="{C27DA9EA-73E4-4A0A-AA57-D70E9F3EE7B7}" type="presOf" srcId="{1364DBC4-7AC9-4FAB-9ED4-ED434D3217F7}" destId="{6929C79F-4E89-42F9-B3B6-B4D3CD6DF509}" srcOrd="0" destOrd="0" presId="urn:microsoft.com/office/officeart/2008/layout/LinedList"/>
    <dgm:cxn modelId="{200F5A74-E15F-4772-834B-6F066412F898}" type="presParOf" srcId="{F95571D6-D9E9-479E-98E1-D4C5017F8A0B}" destId="{2715B9DD-548E-4E1D-8903-3D55D99549CC}" srcOrd="0" destOrd="0" presId="urn:microsoft.com/office/officeart/2008/layout/LinedList"/>
    <dgm:cxn modelId="{1F06B0B7-1C2B-4597-83E7-B42A9D7F7DA9}" type="presParOf" srcId="{F95571D6-D9E9-479E-98E1-D4C5017F8A0B}" destId="{E58444A5-8602-43D1-8E22-1AFF18CA9618}" srcOrd="1" destOrd="0" presId="urn:microsoft.com/office/officeart/2008/layout/LinedList"/>
    <dgm:cxn modelId="{3063C153-AB23-437B-9A3D-6C893A26CF86}" type="presParOf" srcId="{E58444A5-8602-43D1-8E22-1AFF18CA9618}" destId="{567F9CD5-4105-4B3E-9800-8CFAE73D5292}" srcOrd="0" destOrd="0" presId="urn:microsoft.com/office/officeart/2008/layout/LinedList"/>
    <dgm:cxn modelId="{0B7A0064-8C10-430E-BF4E-49DF480A8CA9}" type="presParOf" srcId="{E58444A5-8602-43D1-8E22-1AFF18CA9618}" destId="{7245E90E-C941-4F79-8E69-E6506091ACBE}" srcOrd="1" destOrd="0" presId="urn:microsoft.com/office/officeart/2008/layout/LinedList"/>
    <dgm:cxn modelId="{00FB60C0-9547-43CC-910D-DDCB934454DA}" type="presParOf" srcId="{F95571D6-D9E9-479E-98E1-D4C5017F8A0B}" destId="{018997C5-77DD-4471-A418-EFB95F8EE9AA}" srcOrd="2" destOrd="0" presId="urn:microsoft.com/office/officeart/2008/layout/LinedList"/>
    <dgm:cxn modelId="{C8C5CDD2-86F1-4E8E-BCD1-61EAD06DD6C3}" type="presParOf" srcId="{F95571D6-D9E9-479E-98E1-D4C5017F8A0B}" destId="{BC53E5AB-4598-4C71-A60B-4963AB949638}" srcOrd="3" destOrd="0" presId="urn:microsoft.com/office/officeart/2008/layout/LinedList"/>
    <dgm:cxn modelId="{84E0A9C3-D1DD-4177-9766-6E88A781F842}" type="presParOf" srcId="{BC53E5AB-4598-4C71-A60B-4963AB949638}" destId="{802CB184-0B8F-4978-BC69-4D4D76751380}" srcOrd="0" destOrd="0" presId="urn:microsoft.com/office/officeart/2008/layout/LinedList"/>
    <dgm:cxn modelId="{EED95A6A-5C14-4C1A-8930-59C6E81B7159}" type="presParOf" srcId="{BC53E5AB-4598-4C71-A60B-4963AB949638}" destId="{7C09E578-949D-4234-B61D-04269E670470}" srcOrd="1" destOrd="0" presId="urn:microsoft.com/office/officeart/2008/layout/LinedList"/>
    <dgm:cxn modelId="{325E8FB2-D634-4B61-B2A1-C3271F5165BF}" type="presParOf" srcId="{F95571D6-D9E9-479E-98E1-D4C5017F8A0B}" destId="{99562FCF-4DDA-492A-AC35-8C5E5CD82742}" srcOrd="4" destOrd="0" presId="urn:microsoft.com/office/officeart/2008/layout/LinedList"/>
    <dgm:cxn modelId="{5A739CAE-0BC5-417E-B890-6D315E852DA8}" type="presParOf" srcId="{F95571D6-D9E9-479E-98E1-D4C5017F8A0B}" destId="{4A3B4580-E65A-48CB-BB58-AA5B59575BA5}" srcOrd="5" destOrd="0" presId="urn:microsoft.com/office/officeart/2008/layout/LinedList"/>
    <dgm:cxn modelId="{D635A9EB-6ECE-4A48-9D69-3F54C25E58B2}" type="presParOf" srcId="{4A3B4580-E65A-48CB-BB58-AA5B59575BA5}" destId="{E7777EEF-E32D-44FD-8F54-4AA1F3BF081F}" srcOrd="0" destOrd="0" presId="urn:microsoft.com/office/officeart/2008/layout/LinedList"/>
    <dgm:cxn modelId="{973D956C-4E06-4C9D-A7B4-DD4921CB2805}" type="presParOf" srcId="{4A3B4580-E65A-48CB-BB58-AA5B59575BA5}" destId="{0EC6D52E-866E-48CE-AC12-9EF4533491EE}" srcOrd="1" destOrd="0" presId="urn:microsoft.com/office/officeart/2008/layout/LinedList"/>
    <dgm:cxn modelId="{D9A2F5CE-1AD0-4B93-8B8B-BC9C57EF285A}" type="presParOf" srcId="{F95571D6-D9E9-479E-98E1-D4C5017F8A0B}" destId="{4E1F02A5-172B-4762-822F-DC1706A57CBB}" srcOrd="6" destOrd="0" presId="urn:microsoft.com/office/officeart/2008/layout/LinedList"/>
    <dgm:cxn modelId="{AEDD7C48-E3A6-4F39-9F78-779FB60D3708}" type="presParOf" srcId="{F95571D6-D9E9-479E-98E1-D4C5017F8A0B}" destId="{8F5039E6-0E48-437E-8DB8-F6E791C5B734}" srcOrd="7" destOrd="0" presId="urn:microsoft.com/office/officeart/2008/layout/LinedList"/>
    <dgm:cxn modelId="{EB03A9D4-9A13-40B0-A299-932800D903EE}" type="presParOf" srcId="{8F5039E6-0E48-437E-8DB8-F6E791C5B734}" destId="{A2B30E9B-1348-4C5F-8660-33EA86EFC13A}" srcOrd="0" destOrd="0" presId="urn:microsoft.com/office/officeart/2008/layout/LinedList"/>
    <dgm:cxn modelId="{9D08D86B-8D12-467A-B71F-A7EB6BB1CB4E}" type="presParOf" srcId="{8F5039E6-0E48-437E-8DB8-F6E791C5B734}" destId="{B87BB499-02D9-4444-9871-60517B78DF90}" srcOrd="1" destOrd="0" presId="urn:microsoft.com/office/officeart/2008/layout/LinedList"/>
    <dgm:cxn modelId="{C214AA2B-B6BE-4EFA-8A3C-1310BB700A7B}" type="presParOf" srcId="{F95571D6-D9E9-479E-98E1-D4C5017F8A0B}" destId="{4B49113B-ACE2-4C87-8F18-99491D92BA1E}" srcOrd="8" destOrd="0" presId="urn:microsoft.com/office/officeart/2008/layout/LinedList"/>
    <dgm:cxn modelId="{D6709E10-7B9D-4A04-9334-A16E6DAE103D}" type="presParOf" srcId="{F95571D6-D9E9-479E-98E1-D4C5017F8A0B}" destId="{366A4AB3-FE5F-4CD4-9349-3A44141EBF33}" srcOrd="9" destOrd="0" presId="urn:microsoft.com/office/officeart/2008/layout/LinedList"/>
    <dgm:cxn modelId="{DE8602E0-A665-41AC-B91D-81A7F75AC615}" type="presParOf" srcId="{366A4AB3-FE5F-4CD4-9349-3A44141EBF33}" destId="{6929C79F-4E89-42F9-B3B6-B4D3CD6DF509}" srcOrd="0" destOrd="0" presId="urn:microsoft.com/office/officeart/2008/layout/LinedList"/>
    <dgm:cxn modelId="{6B338EE3-3480-4BBB-A1DA-E7530258EE6B}" type="presParOf" srcId="{366A4AB3-FE5F-4CD4-9349-3A44141EBF33}" destId="{71909670-5440-4404-9688-F3EFCA9A4EA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15B9DD-548E-4E1D-8903-3D55D99549CC}">
      <dsp:nvSpPr>
        <dsp:cNvPr id="0" name=""/>
        <dsp:cNvSpPr/>
      </dsp:nvSpPr>
      <dsp:spPr>
        <a:xfrm>
          <a:off x="0" y="675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7F9CD5-4105-4B3E-9800-8CFAE73D5292}">
      <dsp:nvSpPr>
        <dsp:cNvPr id="0" name=""/>
        <dsp:cNvSpPr/>
      </dsp:nvSpPr>
      <dsp:spPr>
        <a:xfrm>
          <a:off x="0" y="675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5100" b="0" kern="1200" dirty="0">
              <a:latin typeface="+mn-lt"/>
              <a:ea typeface="+mn-lt"/>
              <a:cs typeface="+mn-lt"/>
            </a:rPr>
            <a:t>База данных </a:t>
          </a:r>
          <a:r>
            <a:rPr lang="ru-RU" sz="5100" b="0" kern="1200" dirty="0" err="1">
              <a:latin typeface="+mn-lt"/>
              <a:ea typeface="+mn-lt"/>
              <a:cs typeface="+mn-lt"/>
            </a:rPr>
            <a:t>Firebase</a:t>
          </a:r>
          <a:endParaRPr lang="ru-RU" sz="5100" b="0" kern="1200" dirty="0">
            <a:latin typeface="+mn-lt"/>
            <a:ea typeface="+mn-lt"/>
            <a:cs typeface="+mn-lt"/>
          </a:endParaRPr>
        </a:p>
      </dsp:txBody>
      <dsp:txXfrm>
        <a:off x="0" y="675"/>
        <a:ext cx="6900512" cy="1106957"/>
      </dsp:txXfrm>
    </dsp:sp>
    <dsp:sp modelId="{018997C5-77DD-4471-A418-EFB95F8EE9AA}">
      <dsp:nvSpPr>
        <dsp:cNvPr id="0" name=""/>
        <dsp:cNvSpPr/>
      </dsp:nvSpPr>
      <dsp:spPr>
        <a:xfrm>
          <a:off x="0" y="1107633"/>
          <a:ext cx="6900512" cy="0"/>
        </a:xfrm>
        <a:prstGeom prst="line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2CB184-0B8F-4978-BC69-4D4D76751380}">
      <dsp:nvSpPr>
        <dsp:cNvPr id="0" name=""/>
        <dsp:cNvSpPr/>
      </dsp:nvSpPr>
      <dsp:spPr>
        <a:xfrm>
          <a:off x="0" y="1107633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5100" b="0" kern="1200" dirty="0" err="1">
              <a:latin typeface="+mn-lt"/>
              <a:ea typeface="+mn-lt"/>
              <a:cs typeface="+mn-lt"/>
            </a:rPr>
            <a:t>Stepdetector</a:t>
          </a:r>
          <a:endParaRPr lang="ru-RU" sz="5100" b="0" kern="1200" dirty="0">
            <a:latin typeface="+mn-lt"/>
            <a:ea typeface="+mn-lt"/>
            <a:cs typeface="+mn-lt"/>
          </a:endParaRPr>
        </a:p>
      </dsp:txBody>
      <dsp:txXfrm>
        <a:off x="0" y="1107633"/>
        <a:ext cx="6900512" cy="1106957"/>
      </dsp:txXfrm>
    </dsp:sp>
    <dsp:sp modelId="{99562FCF-4DDA-492A-AC35-8C5E5CD82742}">
      <dsp:nvSpPr>
        <dsp:cNvPr id="0" name=""/>
        <dsp:cNvSpPr/>
      </dsp:nvSpPr>
      <dsp:spPr>
        <a:xfrm>
          <a:off x="0" y="2214591"/>
          <a:ext cx="6900512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777EEF-E32D-44FD-8F54-4AA1F3BF081F}">
      <dsp:nvSpPr>
        <dsp:cNvPr id="0" name=""/>
        <dsp:cNvSpPr/>
      </dsp:nvSpPr>
      <dsp:spPr>
        <a:xfrm>
          <a:off x="0" y="2214591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5100" b="0" kern="1200" dirty="0" err="1">
              <a:latin typeface="+mn-lt"/>
              <a:ea typeface="+mn-lt"/>
              <a:cs typeface="+mn-lt"/>
            </a:rPr>
            <a:t>Адаптары</a:t>
          </a:r>
          <a:endParaRPr lang="ru-RU" sz="5100" b="0" kern="1200" dirty="0">
            <a:latin typeface="+mn-lt"/>
            <a:ea typeface="+mn-lt"/>
            <a:cs typeface="+mn-lt"/>
          </a:endParaRPr>
        </a:p>
      </dsp:txBody>
      <dsp:txXfrm>
        <a:off x="0" y="2214591"/>
        <a:ext cx="6900512" cy="1106957"/>
      </dsp:txXfrm>
    </dsp:sp>
    <dsp:sp modelId="{4E1F02A5-172B-4762-822F-DC1706A57CBB}">
      <dsp:nvSpPr>
        <dsp:cNvPr id="0" name=""/>
        <dsp:cNvSpPr/>
      </dsp:nvSpPr>
      <dsp:spPr>
        <a:xfrm>
          <a:off x="0" y="3321549"/>
          <a:ext cx="6900512" cy="0"/>
        </a:xfrm>
        <a:prstGeom prst="line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B30E9B-1348-4C5F-8660-33EA86EFC13A}">
      <dsp:nvSpPr>
        <dsp:cNvPr id="0" name=""/>
        <dsp:cNvSpPr/>
      </dsp:nvSpPr>
      <dsp:spPr>
        <a:xfrm>
          <a:off x="0" y="3321549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5100" b="0" kern="1200" dirty="0">
              <a:latin typeface="+mn-lt"/>
              <a:ea typeface="+mn-lt"/>
              <a:cs typeface="+mn-lt"/>
            </a:rPr>
            <a:t>Диалоговые окна</a:t>
          </a:r>
        </a:p>
      </dsp:txBody>
      <dsp:txXfrm>
        <a:off x="0" y="3321549"/>
        <a:ext cx="6900512" cy="1106957"/>
      </dsp:txXfrm>
    </dsp:sp>
    <dsp:sp modelId="{4B49113B-ACE2-4C87-8F18-99491D92BA1E}">
      <dsp:nvSpPr>
        <dsp:cNvPr id="0" name=""/>
        <dsp:cNvSpPr/>
      </dsp:nvSpPr>
      <dsp:spPr>
        <a:xfrm>
          <a:off x="0" y="4428507"/>
          <a:ext cx="6900512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29C79F-4E89-42F9-B3B6-B4D3CD6DF509}">
      <dsp:nvSpPr>
        <dsp:cNvPr id="0" name=""/>
        <dsp:cNvSpPr/>
      </dsp:nvSpPr>
      <dsp:spPr>
        <a:xfrm>
          <a:off x="0" y="4428507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5100" b="0" kern="1200" dirty="0">
              <a:latin typeface="+mn-lt"/>
              <a:ea typeface="+mn-lt"/>
              <a:cs typeface="+mn-lt"/>
            </a:rPr>
            <a:t>Фрагменты</a:t>
          </a:r>
        </a:p>
      </dsp:txBody>
      <dsp:txXfrm>
        <a:off x="0" y="4428507"/>
        <a:ext cx="6900512" cy="11069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08.06.2023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8310" y="4960758"/>
            <a:ext cx="6796345" cy="1236086"/>
          </a:xfrm>
          <a:noFill/>
        </p:spPr>
        <p:txBody>
          <a:bodyPr anchor="ctr">
            <a:normAutofit/>
          </a:bodyPr>
          <a:lstStyle/>
          <a:p>
            <a:pPr algn="r"/>
            <a:r>
              <a:rPr lang="ru-RU">
                <a:ea typeface="Calibri Light"/>
                <a:cs typeface="Calibri Light"/>
              </a:rPr>
              <a:t>HealthySteps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119869" y="4960758"/>
            <a:ext cx="3323819" cy="1236086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ru-RU">
                <a:ea typeface="Calibri"/>
                <a:cs typeface="Calibri"/>
              </a:rPr>
              <a:t>Выполнила: Ознобишина Дарья</a:t>
            </a:r>
            <a:endParaRPr lang="ru-RU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CD211D9A-B29E-6E40-9D8A-1CFD52BD2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6895"/>
          <a:stretch/>
        </p:blipFill>
        <p:spPr>
          <a:xfrm>
            <a:off x="320040" y="320040"/>
            <a:ext cx="11548872" cy="4462272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AD2EEB5-F5B4-4BDA-8293-9A997C129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827285" y="5121601"/>
            <a:ext cx="0" cy="91440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885464-5FCA-5C77-B3FD-E9FCD7A95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ru-RU" sz="4800" b="1" dirty="0">
                <a:ea typeface="Calibri Light"/>
                <a:cs typeface="Calibri Light"/>
              </a:rPr>
              <a:t>Цель проекта</a:t>
            </a:r>
            <a:endParaRPr lang="ru-RU" sz="4800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E02BB14-805A-E823-94CA-FA03AC70E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ru-RU" sz="2400" dirty="0">
                <a:ea typeface="+mn-lt"/>
                <a:cs typeface="+mn-lt"/>
              </a:rPr>
              <a:t>Данное приложение представляет собой инструмент для контроля за здоровьем, который поможет вам следить за количеством пройденных шагов с использованием встроенного датчика в вашем телефоне. Кроме того, приложение также предлагает разнообразные здоровые рецепты, чтобы помочь вам соблюдать правильное питание и принимать решения в пользу более здорового образа жизни.</a:t>
            </a:r>
            <a:endParaRPr lang="ru-RU" sz="2400" dirty="0">
              <a:ea typeface="Calibri" panose="020F0502020204030204"/>
              <a:cs typeface="Calibri" panose="020F0502020204030204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925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4A342F-15DE-01D9-6E2A-68C33C0A1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577882" cy="5583148"/>
          </a:xfrm>
        </p:spPr>
        <p:txBody>
          <a:bodyPr anchor="ctr">
            <a:normAutofit/>
          </a:bodyPr>
          <a:lstStyle/>
          <a:p>
            <a:r>
              <a:rPr lang="ru-RU" sz="4000" b="1" dirty="0">
                <a:ea typeface="Calibri Light"/>
                <a:cs typeface="Calibri Light"/>
              </a:rPr>
              <a:t>Что использовалось для создания</a:t>
            </a:r>
            <a:endParaRPr lang="ru-RU" sz="3400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Схема 4">
            <a:extLst>
              <a:ext uri="{FF2B5EF4-FFF2-40B4-BE49-F238E27FC236}">
                <a16:creationId xmlns:a16="http://schemas.microsoft.com/office/drawing/2014/main" id="{8E49DCF1-7A5B-B841-7A98-355E0E7D3C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3104716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00796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C3E458-DE81-35A3-F7B8-66E33906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1" kern="1200" err="1">
                <a:latin typeface="+mj-lt"/>
                <a:ea typeface="+mj-ea"/>
                <a:cs typeface="+mj-cs"/>
              </a:rPr>
              <a:t>Видеоотчёт</a:t>
            </a:r>
            <a:r>
              <a:rPr lang="en-US" sz="5400" b="1" kern="1200" dirty="0">
                <a:latin typeface="+mj-lt"/>
                <a:ea typeface="+mj-ea"/>
                <a:cs typeface="+mj-cs"/>
              </a:rPr>
              <a:t> 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_2023-06-08_14-10-44">
            <a:hlinkClick r:id="" action="ppaction://media"/>
            <a:extLst>
              <a:ext uri="{FF2B5EF4-FFF2-40B4-BE49-F238E27FC236}">
                <a16:creationId xmlns:a16="http://schemas.microsoft.com/office/drawing/2014/main" id="{4BCD3C19-82B8-EC9C-D6BD-957130881D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60690" y="666728"/>
            <a:ext cx="2459605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537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60E9A6ED-B880-44EA-8D60-C9D3C82CC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D3160E-0618-8A21-738B-FE36DFE52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557190"/>
            <a:ext cx="5170852" cy="1671564"/>
          </a:xfrm>
        </p:spPr>
        <p:txBody>
          <a:bodyPr>
            <a:normAutofit/>
          </a:bodyPr>
          <a:lstStyle/>
          <a:p>
            <a:r>
              <a:rPr lang="ru-RU" sz="4000" b="1" dirty="0">
                <a:ea typeface="Calibri Light"/>
                <a:cs typeface="Calibri Light"/>
              </a:rPr>
              <a:t>Итог</a:t>
            </a:r>
            <a:endParaRPr lang="ru-RU" sz="4000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359016-80DC-C0C8-EE6A-9F453C328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398030"/>
            <a:ext cx="5180245" cy="37310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sz="2200" dirty="0">
                <a:ea typeface="Calibri"/>
                <a:cs typeface="Calibri"/>
              </a:rPr>
              <a:t>Разработано приложение для заботы о своём здоровье. Проект может быть интересен людям, которые не хотят иметь особо много функционала, то есть им будут интересны только определённый функционал на который и поставлен акцент данного приложения. </a:t>
            </a:r>
            <a:r>
              <a:rPr lang="ru-RU" sz="2200" b="1" i="1" dirty="0">
                <a:ea typeface="Calibri"/>
                <a:cs typeface="Calibri"/>
              </a:rPr>
              <a:t>Давайте вместе делать шаги за здоровым образом жизни!</a:t>
            </a:r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C9FC75A1-2C46-B2B9-F274-ADF4D066DC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488" r="9272" b="1"/>
          <a:stretch/>
        </p:blipFill>
        <p:spPr>
          <a:xfrm>
            <a:off x="6182944" y="557189"/>
            <a:ext cx="5170852" cy="557189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65026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27F813-517C-E378-DF79-AD33F0C39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Спасибо за внимание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932806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Тема Office</vt:lpstr>
      <vt:lpstr>HealthySteps</vt:lpstr>
      <vt:lpstr>Цель проекта</vt:lpstr>
      <vt:lpstr>Что использовалось для создания</vt:lpstr>
      <vt:lpstr>Видеоотчёт </vt:lpstr>
      <vt:lpstr>Итог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"</dc:title>
  <dc:creator/>
  <cp:lastModifiedBy/>
  <cp:revision>114</cp:revision>
  <dcterms:created xsi:type="dcterms:W3CDTF">2023-06-08T10:41:15Z</dcterms:created>
  <dcterms:modified xsi:type="dcterms:W3CDTF">2023-06-08T11:21:11Z</dcterms:modified>
</cp:coreProperties>
</file>

<file path=docProps/thumbnail.jpeg>
</file>